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307" r:id="rId2"/>
    <p:sldId id="309" r:id="rId3"/>
    <p:sldId id="320" r:id="rId4"/>
    <p:sldId id="322" r:id="rId5"/>
    <p:sldId id="321" r:id="rId6"/>
    <p:sldId id="326" r:id="rId7"/>
    <p:sldId id="327" r:id="rId8"/>
    <p:sldId id="325" r:id="rId9"/>
    <p:sldId id="328" r:id="rId10"/>
    <p:sldId id="318" r:id="rId11"/>
    <p:sldId id="329" r:id="rId12"/>
  </p:sldIdLst>
  <p:sldSz cx="9144000" cy="6858000" type="screen4x3"/>
  <p:notesSz cx="7099300" cy="102346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ikas Sonkar" initials="VS" lastIdx="0" clrIdx="0">
    <p:extLst>
      <p:ext uri="{19B8F6BF-5375-455C-9EA6-DF929625EA0E}">
        <p15:presenceInfo xmlns:p15="http://schemas.microsoft.com/office/powerpoint/2012/main" xmlns="" userId="S-1-5-21-462901161-2028365903-2773613984-1104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3187" autoAdjust="0"/>
    <p:restoredTop sz="99878" autoAdjust="0"/>
  </p:normalViewPr>
  <p:slideViewPr>
    <p:cSldViewPr>
      <p:cViewPr varScale="1">
        <p:scale>
          <a:sx n="73" d="100"/>
          <a:sy n="73" d="100"/>
        </p:scale>
        <p:origin x="-85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7007" cy="512081"/>
          </a:xfrm>
          <a:prstGeom prst="rect">
            <a:avLst/>
          </a:prstGeom>
        </p:spPr>
        <p:txBody>
          <a:bodyPr vert="horz" lIns="97295" tIns="48648" rIns="97295" bIns="48648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0688" y="1"/>
            <a:ext cx="3077007" cy="512081"/>
          </a:xfrm>
          <a:prstGeom prst="rect">
            <a:avLst/>
          </a:prstGeom>
        </p:spPr>
        <p:txBody>
          <a:bodyPr vert="horz" lIns="97295" tIns="48648" rIns="97295" bIns="48648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068E8B2D-2F18-41F4-AAE2-AFA8DAA5545D}" type="datetimeFigureOut">
              <a:rPr lang="en-US"/>
              <a:pPr>
                <a:defRPr/>
              </a:pPr>
              <a:t>06-Sep-18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6763"/>
            <a:ext cx="5118100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7295" tIns="48648" rIns="97295" bIns="48648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575" y="4862142"/>
            <a:ext cx="5678153" cy="4605227"/>
          </a:xfrm>
          <a:prstGeom prst="rect">
            <a:avLst/>
          </a:prstGeom>
        </p:spPr>
        <p:txBody>
          <a:bodyPr vert="horz" lIns="97295" tIns="48648" rIns="97295" bIns="48648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720786"/>
            <a:ext cx="3077007" cy="512081"/>
          </a:xfrm>
          <a:prstGeom prst="rect">
            <a:avLst/>
          </a:prstGeom>
        </p:spPr>
        <p:txBody>
          <a:bodyPr vert="horz" lIns="97295" tIns="48648" rIns="97295" bIns="48648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0688" y="9720786"/>
            <a:ext cx="3077007" cy="512081"/>
          </a:xfrm>
          <a:prstGeom prst="rect">
            <a:avLst/>
          </a:prstGeom>
        </p:spPr>
        <p:txBody>
          <a:bodyPr vert="horz" lIns="97295" tIns="48648" rIns="97295" bIns="48648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BEFE16CD-A075-4C96-888F-2A2AE7B35B0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7075939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5A0C7F-737B-45C3-BFB9-E2E9CA17ADBD}" type="datetime1">
              <a:rPr lang="en-US" smtClean="0"/>
              <a:pPr>
                <a:defRPr/>
              </a:pPr>
              <a:t>06-Sep-18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E6C6BD-0FAD-499E-98CC-45F7B834A2A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3F980C-6C30-45D0-B41E-58AAE4910386}" type="datetime1">
              <a:rPr lang="en-US" smtClean="0"/>
              <a:pPr>
                <a:defRPr/>
              </a:pPr>
              <a:t>06-Sep-18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CC3F1D-0EB0-4FBD-A6DF-2D815EF45A6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DF7F8-6330-4FBA-8AF3-009A3AF67687}" type="datetime1">
              <a:rPr lang="en-US" smtClean="0"/>
              <a:pPr>
                <a:defRPr/>
              </a:pPr>
              <a:t>06-Sep-18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D25891-7449-4EAB-9FE7-4E3BB80F575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DDE006-7B27-4288-BF5F-59DEE096A04C}" type="datetime1">
              <a:rPr lang="en-US" smtClean="0"/>
              <a:pPr>
                <a:defRPr/>
              </a:pPr>
              <a:t>06-Sep-18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4BA126-04EB-4FDA-B6B9-C286CD39927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E44A3A-A361-4AB2-9739-897343498116}" type="datetime1">
              <a:rPr lang="en-US" smtClean="0"/>
              <a:pPr>
                <a:defRPr/>
              </a:pPr>
              <a:t>06-Sep-18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1A45F4-1128-4021-A798-52C21C3A6F5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57C7CC-0CA9-4B76-A445-D7CC26FB6072}" type="datetime1">
              <a:rPr lang="en-US" smtClean="0"/>
              <a:pPr>
                <a:defRPr/>
              </a:pPr>
              <a:t>06-Sep-18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6C6EE8-0987-41F2-8752-C536483F934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541CC0-1D65-4ED2-9E4F-2A42453D493F}" type="datetime1">
              <a:rPr lang="en-US" smtClean="0"/>
              <a:pPr>
                <a:defRPr/>
              </a:pPr>
              <a:t>06-Sep-18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BAFDF9-1431-4AB9-8346-49E2CEBD36A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DE846E-B29A-4280-89E0-7A1E28A8F795}" type="datetime1">
              <a:rPr lang="en-US" smtClean="0"/>
              <a:pPr>
                <a:defRPr/>
              </a:pPr>
              <a:t>06-Sep-18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3F5742-401F-4087-BA42-E496C1940EA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DAF269-89BC-4CC2-A040-CA296F3AFC14}" type="datetime1">
              <a:rPr lang="en-US" smtClean="0"/>
              <a:pPr>
                <a:defRPr/>
              </a:pPr>
              <a:t>06-Sep-18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439041-F2AF-4C0B-88A6-D3653DE0F4F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2CDF9-F09B-4EF8-A305-023116A8BB82}" type="datetime1">
              <a:rPr lang="en-US" smtClean="0"/>
              <a:pPr>
                <a:defRPr/>
              </a:pPr>
              <a:t>06-Sep-18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E13F71-F64C-4358-9396-FFA880D81BA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6598EE-5945-4450-9910-1B1390E507CC}" type="datetime1">
              <a:rPr lang="en-US" smtClean="0"/>
              <a:pPr>
                <a:defRPr/>
              </a:pPr>
              <a:t>06-Sep-18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5B25C3-9091-45C7-A40F-54605E9E9DA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F7EEF3E-AE43-4D5E-8443-B54E8FFAA62B}" type="datetime1">
              <a:rPr lang="en-US" smtClean="0"/>
              <a:pPr>
                <a:defRPr/>
              </a:pPr>
              <a:t>06-Sep-18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6712447-9EA5-4CFF-917F-AAD2A3E9947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/>
          <a:lstStyle/>
          <a:p>
            <a:r>
              <a:rPr lang="en-US" dirty="0" smtClean="0"/>
              <a:t>LARES INTERNATIONAL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4724399"/>
          </a:xfrm>
        </p:spPr>
        <p:txBody>
          <a:bodyPr/>
          <a:lstStyle/>
          <a:p>
            <a:r>
              <a:rPr lang="en-US" sz="2800" dirty="0" smtClean="0"/>
              <a:t>EP ROLL   / FLOOR PROTECTION SHEET   </a:t>
            </a:r>
          </a:p>
          <a:p>
            <a:r>
              <a:rPr lang="en-US" sz="2800" dirty="0" smtClean="0"/>
              <a:t>DUCT TAPE</a:t>
            </a:r>
          </a:p>
          <a:p>
            <a:r>
              <a:rPr lang="en-US" sz="2800" dirty="0" smtClean="0"/>
              <a:t>STUCCO PLASTIC  PROTECTION – HIGH END </a:t>
            </a:r>
          </a:p>
          <a:p>
            <a:r>
              <a:rPr lang="en-US" sz="2800" dirty="0" smtClean="0"/>
              <a:t>BOPP BASED PROTECTION – LOW END</a:t>
            </a:r>
          </a:p>
          <a:p>
            <a:r>
              <a:rPr lang="en-US" sz="2800" dirty="0" smtClean="0"/>
              <a:t>MASKING TAPE</a:t>
            </a:r>
          </a:p>
          <a:p>
            <a:r>
              <a:rPr lang="en-US" sz="2800" dirty="0" smtClean="0"/>
              <a:t>STRETCH FILM </a:t>
            </a:r>
          </a:p>
          <a:p>
            <a:r>
              <a:rPr lang="en-US" sz="2800" dirty="0" smtClean="0"/>
              <a:t>BARRICADE TAPE</a:t>
            </a:r>
          </a:p>
          <a:p>
            <a:r>
              <a:rPr lang="en-US" sz="2800" dirty="0" smtClean="0"/>
              <a:t>SLAB JOINT BACKING TAPE</a:t>
            </a:r>
            <a:endParaRPr lang="en-US" sz="28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SLAB JOINTS BACKING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4BA126-04EB-4FDA-B6B9-C286CD399273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3074" name="Picture 2" descr="E:\IMPORTANT FOLDERS\construction tapes\joint seperation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219200"/>
            <a:ext cx="3444971" cy="2438400"/>
          </a:xfrm>
          <a:prstGeom prst="rect">
            <a:avLst/>
          </a:prstGeom>
          <a:noFill/>
        </p:spPr>
      </p:pic>
      <p:pic>
        <p:nvPicPr>
          <p:cNvPr id="3076" name="Picture 4" descr="Image result for concrete slab joint typ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9000" y="1219200"/>
            <a:ext cx="2971800" cy="2438400"/>
          </a:xfrm>
          <a:prstGeom prst="rect">
            <a:avLst/>
          </a:prstGeom>
          <a:noFill/>
        </p:spPr>
      </p:pic>
      <p:pic>
        <p:nvPicPr>
          <p:cNvPr id="3078" name="Picture 6" descr="Image result for concrete slab joint type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00825" y="1295400"/>
            <a:ext cx="2543175" cy="23622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04800" y="3810000"/>
            <a:ext cx="7315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SIZES IN MM : 1,2,3,4,5,6,8,12</a:t>
            </a:r>
          </a:p>
          <a:p>
            <a:r>
              <a:rPr lang="en-US" sz="2800" dirty="0" smtClean="0"/>
              <a:t>One sided adhesive coated with release linear Silicon base or Clear PET</a:t>
            </a:r>
          </a:p>
          <a:p>
            <a:r>
              <a:rPr lang="en-US" sz="2800" dirty="0" smtClean="0"/>
              <a:t>Available in rolls of 5 </a:t>
            </a:r>
            <a:r>
              <a:rPr lang="en-US" sz="2800" dirty="0" err="1" smtClean="0"/>
              <a:t>mtrs</a:t>
            </a:r>
            <a:r>
              <a:rPr lang="en-US" sz="2800" dirty="0" smtClean="0"/>
              <a:t> and 10mtrs.</a:t>
            </a:r>
          </a:p>
          <a:p>
            <a:r>
              <a:rPr lang="en-US" sz="2800" dirty="0" smtClean="0"/>
              <a:t>Used in joints covering.</a:t>
            </a:r>
            <a:endParaRPr lang="en-US" sz="28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SLAB TAPE</a:t>
            </a:r>
            <a:endParaRPr lang="en-US" dirty="0"/>
          </a:p>
        </p:txBody>
      </p:sp>
      <p:pic>
        <p:nvPicPr>
          <p:cNvPr id="5" name="Content Placeholder 4" descr="SLAB TAPE-Construction 48mm-50mtr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3397" y="1600201"/>
            <a:ext cx="1971204" cy="213359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4BA126-04EB-4FDA-B6B9-C286CD399273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5121" name="Picture 1" descr="E:\IMPORTANT FOLDERS\construction tapes\SHUTTERING BOARD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90800" y="1600201"/>
            <a:ext cx="3276600" cy="2057400"/>
          </a:xfrm>
          <a:prstGeom prst="rect">
            <a:avLst/>
          </a:prstGeom>
          <a:noFill/>
        </p:spPr>
      </p:pic>
      <p:pic>
        <p:nvPicPr>
          <p:cNvPr id="5122" name="Picture 2" descr="E:\IMPORTANT FOLDERS\construction tapes\SLAB JOINING APPLICATIO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67400" y="1600200"/>
            <a:ext cx="3076575" cy="20574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609600" y="4343400"/>
            <a:ext cx="8077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SIZES OF 72MM , 96MM 120MM</a:t>
            </a:r>
          </a:p>
          <a:p>
            <a:r>
              <a:rPr lang="en-US" sz="2400" dirty="0" smtClean="0"/>
              <a:t>USEFUL IN SHUTTERING  AVOID SPILLAGE OF CONCRETE READY MIX</a:t>
            </a:r>
          </a:p>
          <a:p>
            <a:r>
              <a:rPr lang="en-US" sz="2400" dirty="0" smtClean="0"/>
              <a:t>COST SAVER BY SAVING EXCESS MIX FROM FORMING BETWEEN JOINTS AND REDUCE LABOUR COST . </a:t>
            </a:r>
            <a:endParaRPr lang="en-US" sz="24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US" dirty="0" smtClean="0"/>
              <a:t>EP SHEET - ROLL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352800"/>
            <a:ext cx="8229600" cy="2773363"/>
          </a:xfrm>
        </p:spPr>
        <p:txBody>
          <a:bodyPr/>
          <a:lstStyle/>
          <a:p>
            <a:r>
              <a:rPr lang="en-US" sz="2800" dirty="0" smtClean="0"/>
              <a:t>Low cost can be reusable &amp; also heat seal.</a:t>
            </a:r>
          </a:p>
          <a:p>
            <a:r>
              <a:rPr lang="en-US" sz="2800" dirty="0" smtClean="0"/>
              <a:t>Covers wide range of use in construction sites</a:t>
            </a:r>
          </a:p>
          <a:p>
            <a:r>
              <a:rPr lang="en-US" sz="2800" dirty="0" smtClean="0"/>
              <a:t>Used on floor. 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9217" name="Picture 1" descr="E:\IMPORTANT FOLDERS\construction tapes\WHITE HDP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1962" y="838200"/>
            <a:ext cx="2133600" cy="2143125"/>
          </a:xfrm>
          <a:prstGeom prst="rect">
            <a:avLst/>
          </a:prstGeom>
          <a:noFill/>
        </p:spPr>
      </p:pic>
      <p:pic>
        <p:nvPicPr>
          <p:cNvPr id="9218" name="Picture 2" descr="E:\IMPORTANT FOLDERS\construction tapes\WHITE HDPE 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838200"/>
            <a:ext cx="2143125" cy="2143125"/>
          </a:xfrm>
          <a:prstGeom prst="rect">
            <a:avLst/>
          </a:prstGeom>
          <a:noFill/>
        </p:spPr>
      </p:pic>
      <p:pic>
        <p:nvPicPr>
          <p:cNvPr id="9219" name="Picture 3" descr="E:\IMPORTANT FOLDERS\construction tapes\WHITE HDP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67000" y="914400"/>
            <a:ext cx="2133600" cy="2143125"/>
          </a:xfrm>
          <a:prstGeom prst="rect">
            <a:avLst/>
          </a:prstGeom>
          <a:noFill/>
        </p:spPr>
      </p:pic>
      <p:pic>
        <p:nvPicPr>
          <p:cNvPr id="9220" name="Picture 4" descr="E:\IMPORTANT FOLDERS\construction tapes\EP FOAM SHEET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0600" y="914400"/>
            <a:ext cx="1905000" cy="2038350"/>
          </a:xfrm>
          <a:prstGeom prst="rect">
            <a:avLst/>
          </a:prstGeom>
          <a:noFill/>
        </p:spPr>
      </p:pic>
      <p:pic>
        <p:nvPicPr>
          <p:cNvPr id="9221" name="Picture 5" descr="E:\IMPORTANT FOLDERS\construction tapes\EP FOAM ROLL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05600" y="914400"/>
            <a:ext cx="2124075" cy="19812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DUCT TAPE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4BA126-04EB-4FDA-B6B9-C286CD399273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60158" y="1600201"/>
            <a:ext cx="7423683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762000" y="5334000"/>
            <a:ext cx="754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Used in sizes of 96mm for strong bonding between sheet</a:t>
            </a:r>
          </a:p>
          <a:p>
            <a:r>
              <a:rPr lang="en-US" sz="2400" dirty="0" smtClean="0"/>
              <a:t>Durable </a:t>
            </a:r>
            <a:r>
              <a:rPr lang="en-US" sz="2400" dirty="0" smtClean="0"/>
              <a:t>under harsh </a:t>
            </a:r>
            <a:r>
              <a:rPr lang="en-US" sz="2400" dirty="0" smtClean="0"/>
              <a:t>conditions</a:t>
            </a:r>
            <a:endParaRPr lang="en-US" sz="24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219200"/>
          </a:xfrm>
        </p:spPr>
        <p:txBody>
          <a:bodyPr/>
          <a:lstStyle/>
          <a:p>
            <a:pPr algn="l"/>
            <a:r>
              <a:rPr lang="en-US" sz="2800" b="1" dirty="0" smtClean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FLOOR PROTECTION FIXING </a:t>
            </a:r>
            <a:r>
              <a:rPr lang="en-US" sz="2800" b="1" dirty="0" smtClean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  </a:t>
            </a:r>
            <a:r>
              <a:rPr lang="en-US" sz="2800" b="1" dirty="0" smtClean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HOT AIR </a:t>
            </a:r>
            <a:r>
              <a:rPr lang="en-US" sz="2800" b="1" dirty="0" smtClean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GUN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/>
            </a:r>
            <a:b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</a:b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4BA126-04EB-4FDA-B6B9-C286CD399273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95400" y="3810000"/>
            <a:ext cx="3593577" cy="914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295400" y="1447800"/>
            <a:ext cx="3964858" cy="2363724"/>
          </a:xfrm>
          <a:prstGeom prst="rect">
            <a:avLst/>
          </a:prstGeom>
        </p:spPr>
      </p:pic>
      <p:pic>
        <p:nvPicPr>
          <p:cNvPr id="6145" name="Picture 1" descr="E:\IMPORTANT FOLDERS\construction tapes\WP_20170307_18_34_50_Rich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0116792" y="-3733800"/>
            <a:ext cx="3685978" cy="1600200"/>
          </a:xfrm>
          <a:prstGeom prst="rect">
            <a:avLst/>
          </a:prstGeom>
          <a:noFill/>
        </p:spPr>
      </p:pic>
      <p:pic>
        <p:nvPicPr>
          <p:cNvPr id="8" name="Picture 1" descr="E:\IMPORTANT FOLDERS\construction tapes\WP_20170307_18_34_50_Rich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0116800" y="-3733800"/>
            <a:ext cx="3685978" cy="1600200"/>
          </a:xfrm>
          <a:prstGeom prst="rect">
            <a:avLst/>
          </a:prstGeom>
          <a:noFill/>
        </p:spPr>
      </p:pic>
      <p:pic>
        <p:nvPicPr>
          <p:cNvPr id="6146" name="Picture 2" descr="E:\IMPORTANT FOLDERS\construction tapes\WP_20170307_18_34_50_Rich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20421600" y="-3342762"/>
            <a:ext cx="39243000" cy="1292434"/>
          </a:xfrm>
          <a:prstGeom prst="rect">
            <a:avLst/>
          </a:prstGeom>
          <a:noFill/>
        </p:spPr>
      </p:pic>
      <p:pic>
        <p:nvPicPr>
          <p:cNvPr id="11" name="Picture 10" descr="WP_20170307_18_34_50_Rich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00600" y="1447800"/>
            <a:ext cx="3810000" cy="32004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71600" y="5029200"/>
            <a:ext cx="7086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Easy to handle.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Minimizing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Material &amp;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labour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cost.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Requires less Energy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Time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saving.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Long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durability. 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Suitable to any weather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condition.Generates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Excellent bonding.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Excellent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Productivity &amp; protection.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/>
          <a:lstStyle/>
          <a:p>
            <a:r>
              <a:rPr lang="en-US" dirty="0" smtClean="0"/>
              <a:t>STUCCO PLASTIC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4BA126-04EB-4FDA-B6B9-C286CD399273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8193" name="Picture 1" descr="E:\IMPORTANT FOLDERS\construction tapes\WP_20160127_13_47_43_Pro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066800"/>
            <a:ext cx="1693876" cy="2362199"/>
          </a:xfrm>
          <a:prstGeom prst="rect">
            <a:avLst/>
          </a:prstGeom>
          <a:noFill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1143000"/>
            <a:ext cx="16002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6" name="Picture 4" descr="E:\IMPORTANT FOLDERS\construction tapes\WP_20160127_13_47_15_Pro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5257800" y="-27086262"/>
            <a:ext cx="2631251" cy="11770062"/>
          </a:xfrm>
          <a:prstGeom prst="rect">
            <a:avLst/>
          </a:prstGeom>
          <a:noFill/>
        </p:spPr>
      </p:pic>
      <p:pic>
        <p:nvPicPr>
          <p:cNvPr id="8197" name="Picture 5" descr="E:\IMPORTANT FOLDERS\construction tapes\WP_20160127_13_25_14_Pr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363200" y="-16078200"/>
            <a:ext cx="2362200" cy="2286000"/>
          </a:xfrm>
          <a:prstGeom prst="rect">
            <a:avLst/>
          </a:prstGeom>
          <a:noFill/>
        </p:spPr>
      </p:pic>
      <p:pic>
        <p:nvPicPr>
          <p:cNvPr id="8199" name="Picture 7" descr="E:\IMPORTANT FOLDERS\construction tapes\WP_20160127_13_25_14_Pr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62200" y="1143000"/>
            <a:ext cx="1981200" cy="226195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685800" y="3886200"/>
            <a:ext cx="7620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SIZE OF 480MM USED ON SURFACE LIKE DADO WALLS CLADDING IN COMMON AREA , BATHROOM GLASS  FITOUTS PARTION </a:t>
            </a:r>
            <a:endParaRPr lang="en-US" sz="2800" dirty="0" smtClean="0"/>
          </a:p>
          <a:p>
            <a:r>
              <a:rPr lang="en-US" sz="2800" dirty="0" smtClean="0"/>
              <a:t>A HIGH END PRODUCT USED IN PLACE WHERE LOW END PROTECTION DOES NOT WORK DUE TO TILE QUALITY . </a:t>
            </a:r>
            <a:endParaRPr lang="en-US" sz="2800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19800" y="1143000"/>
            <a:ext cx="1371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91400" y="1143000"/>
            <a:ext cx="16002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 smtClean="0"/>
              <a:t>BOPP PROTECTION FILM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4BA126-04EB-4FDA-B6B9-C286CD399273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34820" name="Picture 4" descr="E:\IMPORTANT FOLDERS\construction tapes\WP_20160127_13_48_06_Pr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219200"/>
            <a:ext cx="2262990" cy="1142999"/>
          </a:xfrm>
          <a:prstGeom prst="rect">
            <a:avLst/>
          </a:prstGeom>
          <a:noFill/>
        </p:spPr>
      </p:pic>
      <p:pic>
        <p:nvPicPr>
          <p:cNvPr id="34821" name="Picture 5" descr="E:\IMPORTANT FOLDERS\construction tapes\WP_20160205_12_55_10_Pro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9400" y="1143000"/>
            <a:ext cx="2359794" cy="1219200"/>
          </a:xfrm>
          <a:prstGeom prst="rect">
            <a:avLst/>
          </a:prstGeom>
          <a:noFill/>
        </p:spPr>
      </p:pic>
      <p:pic>
        <p:nvPicPr>
          <p:cNvPr id="3482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1143000"/>
            <a:ext cx="134255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23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05600" y="1143000"/>
            <a:ext cx="190881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24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81800" y="3048001"/>
            <a:ext cx="19050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25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" y="2438401"/>
            <a:ext cx="1557866" cy="1752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26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09800" y="2438400"/>
            <a:ext cx="1243584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533400" y="4648200"/>
            <a:ext cx="7467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Multi use protection cost saving  ranging  doors, floors ,tiles, </a:t>
            </a:r>
            <a:r>
              <a:rPr lang="en-US" sz="2800" dirty="0" err="1" smtClean="0"/>
              <a:t>floor,panels</a:t>
            </a:r>
            <a:r>
              <a:rPr lang="en-US" sz="2800" dirty="0" smtClean="0"/>
              <a:t> balcony terrace glass</a:t>
            </a:r>
            <a:endParaRPr lang="en-US" sz="2800" dirty="0"/>
          </a:p>
        </p:txBody>
      </p:sp>
      <p:pic>
        <p:nvPicPr>
          <p:cNvPr id="34827" name="Picture 1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81400" y="2514600"/>
            <a:ext cx="1600200" cy="168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MASKING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4BA126-04EB-4FDA-B6B9-C286CD399273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37890" name="Picture 2" descr="Y:\TAPE\LOCAL CLIENTS\K1948 Kalpatru\solitaire juhu photos\WP_20151105_12_54_47_Pro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371600"/>
            <a:ext cx="2542362" cy="3124200"/>
          </a:xfrm>
          <a:prstGeom prst="rect">
            <a:avLst/>
          </a:prstGeom>
          <a:noFill/>
        </p:spPr>
      </p:pic>
      <p:pic>
        <p:nvPicPr>
          <p:cNvPr id="37892" name="Picture 4" descr="Y:\TAPE\LOCAL CLIENTS\K1948 Kalpatru\solitaire juhu photos\WP_20151105_12_54_52_Pr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1371600"/>
            <a:ext cx="2362200" cy="3276600"/>
          </a:xfrm>
          <a:prstGeom prst="rect">
            <a:avLst/>
          </a:prstGeom>
          <a:noFill/>
        </p:spPr>
      </p:pic>
      <p:pic>
        <p:nvPicPr>
          <p:cNvPr id="37893" name="Picture 5" descr="Y:\TAPE\LOCAL CLIENTS\K1948 Kalpatru\solitaire juhu photos\WP_20151105_12_55_00_Pr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399" y="1295400"/>
            <a:ext cx="2413775" cy="3352800"/>
          </a:xfrm>
          <a:prstGeom prst="rect">
            <a:avLst/>
          </a:prstGeom>
          <a:noFill/>
        </p:spPr>
      </p:pic>
      <p:sp>
        <p:nvSpPr>
          <p:cNvPr id="37895" name="AutoShape 7" descr="Image result for masking applica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09600" y="4724400"/>
            <a:ext cx="754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Used primarily before painting application</a:t>
            </a:r>
            <a:endParaRPr lang="en-US" sz="36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 dirty="0" smtClean="0"/>
              <a:t>STRETCH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4BA126-04EB-4FDA-B6B9-C286CD399273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914400"/>
            <a:ext cx="19812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990600"/>
            <a:ext cx="2743200" cy="1709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1200" y="3124200"/>
            <a:ext cx="40386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77000" y="1066800"/>
            <a:ext cx="2314222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685800" y="5029200"/>
            <a:ext cx="693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Used for covering of fitting and </a:t>
            </a:r>
            <a:r>
              <a:rPr lang="en-US" sz="2800" dirty="0" err="1" smtClean="0"/>
              <a:t>Sanitaryware</a:t>
            </a:r>
            <a:endParaRPr lang="en-US" sz="28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BARRICADE TAPE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4BA126-04EB-4FDA-B6B9-C286CD399273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2050" name="Picture 2" descr="E:\IMPORTANT FOLDERS\construction tapes\BARRICADE TAPE-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0" y="1447800"/>
            <a:ext cx="2984937" cy="2057400"/>
          </a:xfrm>
          <a:prstGeom prst="rect">
            <a:avLst/>
          </a:prstGeom>
          <a:noFill/>
        </p:spPr>
      </p:pic>
      <p:pic>
        <p:nvPicPr>
          <p:cNvPr id="2051" name="Picture 3" descr="E:\IMPORTANT FOLDERS\construction tapes\BARRICADE  R.W TAP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505200"/>
            <a:ext cx="8229600" cy="1676401"/>
          </a:xfrm>
          <a:prstGeom prst="rect">
            <a:avLst/>
          </a:prstGeom>
          <a:noFill/>
        </p:spPr>
      </p:pic>
      <p:pic>
        <p:nvPicPr>
          <p:cNvPr id="2053" name="Picture 5" descr="E:\IMPORTANT FOLDERS\construction tapes\CAUTION YELLOW RED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1447800"/>
            <a:ext cx="3114204" cy="2050946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33400" y="5486400"/>
            <a:ext cx="8305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Used at construction sites.</a:t>
            </a:r>
            <a:endParaRPr lang="en-US" sz="44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3674</TotalTime>
  <Words>267</Words>
  <Application>Microsoft Office PowerPoint</Application>
  <PresentationFormat>On-screen Show (4:3)</PresentationFormat>
  <Paragraphs>49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LARES INTERNATIONAL</vt:lpstr>
      <vt:lpstr>EP SHEET - ROLL</vt:lpstr>
      <vt:lpstr>DUCT TAPE</vt:lpstr>
      <vt:lpstr>FLOOR PROTECTION FIXING   HOT AIR GUN </vt:lpstr>
      <vt:lpstr>STUCCO PLASTIC</vt:lpstr>
      <vt:lpstr>BOPP PROTECTION FILM</vt:lpstr>
      <vt:lpstr>MASKING</vt:lpstr>
      <vt:lpstr>STRETCH</vt:lpstr>
      <vt:lpstr>BARRICADE TAPE</vt:lpstr>
      <vt:lpstr>SLAB JOINTS BACKING</vt:lpstr>
      <vt:lpstr>SLAB TAPE</vt:lpstr>
    </vt:vector>
  </TitlesOfParts>
  <Company>Kalpataru Limited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Faisal Hindustani</dc:creator>
  <cp:lastModifiedBy>LANCELLOT</cp:lastModifiedBy>
  <cp:revision>302</cp:revision>
  <cp:lastPrinted>2012-11-07T09:11:40Z</cp:lastPrinted>
  <dcterms:created xsi:type="dcterms:W3CDTF">2011-04-25T04:56:57Z</dcterms:created>
  <dcterms:modified xsi:type="dcterms:W3CDTF">2018-09-06T11:10:27Z</dcterms:modified>
</cp:coreProperties>
</file>